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0" r:id="rId2"/>
    <p:sldId id="263" r:id="rId3"/>
    <p:sldId id="261" r:id="rId4"/>
    <p:sldId id="264" r:id="rId5"/>
    <p:sldId id="265" r:id="rId6"/>
    <p:sldId id="258" r:id="rId7"/>
    <p:sldId id="266" r:id="rId8"/>
    <p:sldId id="259" r:id="rId9"/>
    <p:sldId id="267" r:id="rId1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0C"/>
    <a:srgbClr val="FFFF00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04" autoAdjust="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0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/>
              <a:t>`</a:t>
            </a:r>
          </a:p>
        </p:txBody>
      </p:sp>
      <p:sp>
        <p:nvSpPr>
          <p:cNvPr id="621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6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C3138-7978-4C9D-B2B9-21657748839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1CD5-43AB-40B9-9E8E-94CAF9AD74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2DA2C-0754-4A5D-BF8E-F3C0DDDA61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84D76-275F-46E2-8C2D-0622A180F68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92437-8F61-4E9B-82A6-4E88D22E8D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B56C41-8F70-4179-BC03-A17FB47854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4DAE-4012-4BE7-B286-15D2B8D13E4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1D916-C5A9-4DD1-9AA7-E8FAAC88EC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E2BA4-A340-4B1E-A934-531FC0EE5FC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440C5-1BE0-449C-86D2-575D615F31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BAAC-3B83-4904-94CF-9D65EB27B2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12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2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2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2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13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3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15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5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6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17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7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8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8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18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518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518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518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518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90016FB-BD6F-4960-AAB8-CF760BC467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539750" y="1484313"/>
            <a:ext cx="770413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산업조직 문제란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- 1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허생전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허생이 시장을 독점해서 큰 돈벌이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산업혁명 이후 </a:t>
            </a:r>
            <a:r>
              <a:rPr lang="ko-KR" altLang="en-US" sz="2400" b="1">
                <a:latin typeface="HY견고딕" pitchFamily="18" charset="-127"/>
                <a:ea typeface="HY견고딕" pitchFamily="18" charset="-127"/>
              </a:rPr>
              <a:t>→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독점문제 대두</a:t>
            </a: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산업조직문제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=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독점문제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4.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반독점정책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(antitrust policy)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의 시작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미국의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Sherman Act (1890)</a:t>
            </a:r>
          </a:p>
          <a:p>
            <a:pPr marL="342900" indent="-342900"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68313" y="1412875"/>
            <a:ext cx="81534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산업조직 문제란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- 2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5.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미국의 반독점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大 성문법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세계 반독점 정책의 모델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Sherman Act (1890), Clayton Act (1914), 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Federal Trade Commission Act (1914)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6.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한국의 경제성장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독과점적 대기업 출현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7.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한국의 반독점정책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독점금지정책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공정거래정책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 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독점규제 및 공정거래에 관한 법률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(1980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년 제정 공표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1981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년 시행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468313" y="1341438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 조직론의 내용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- 1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시장경제의 조건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경쟁의 조건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free and fair competition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산업조직론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자유공정경쟁을 바탕으로 최선의 시장경제구현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79388" y="1412875"/>
            <a:ext cx="87137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 조직론의 내용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- 2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구조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(Structure)-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행동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(Conduct)-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성과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(Performance)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                </a:t>
            </a:r>
          </a:p>
          <a:p>
            <a:pPr marL="800100" lvl="1" indent="-342900"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  <a:buFont typeface="HY견고딕" pitchFamily="18" charset="-127"/>
              <a:buChar char="○"/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시장구조에 대한 분석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경쟁적 구조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  <a:buFont typeface="HY견고딕" pitchFamily="18" charset="-127"/>
              <a:buChar char="○"/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기업의 시장행동에 대한 분석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협조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  <a:buFont typeface="HY견고딕" pitchFamily="18" charset="-127"/>
              <a:buChar char="○"/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시장성과에 대한 분석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정상이윤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독점이윤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059113" y="2708275"/>
            <a:ext cx="2155825" cy="5762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50825" y="1268413"/>
            <a:ext cx="856932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산업 조직론의 내용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- 3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5.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구조론적 접근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구조변수를 중시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-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시장성과는 주로 시장구조에 의해 좌우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6.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행동론적 접근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행동변수를 중시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-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시장성과는 주로 기업들의 시장행동에 의해 좌우</a:t>
            </a:r>
          </a:p>
          <a:p>
            <a:pPr marL="342900" indent="-342900"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7.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종합적 견해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시장성과는 구조와 행동여하에 의해 종합적으로 좌우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8.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최선의 시장성과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: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모든 기업들이 가장 좋은 품질의  상품을 가장 낮은 비용으로 생산하여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가장 낮은 가격으로 판매하면서 가장 많은 소비자의 수요를 충족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285750" y="1295400"/>
            <a:ext cx="8678863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경쟁과 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- 1	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	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(monopoly) 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독점시장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독점자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(monopolist) 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독점기업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독점력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(monopoly power):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독점자의 가격결정력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4.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잠재기업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기존 독점자에 대한 잠재적 경쟁자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5.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진입장벽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잠재적 경쟁을 봉쇄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독점력 증대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6.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힘의 집중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독점자에게로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81534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경쟁과 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- 2</a:t>
            </a:r>
          </a:p>
          <a:p>
            <a:pPr marL="342900" indent="-342900">
              <a:spcBef>
                <a:spcPct val="50000"/>
              </a:spcBef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 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7.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동태적 경쟁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(rivalry) 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특정 상대와의 대립적 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8.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정태적 경쟁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(competition) :</a:t>
            </a: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불특정 다수와의 완벽한 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9.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완전경쟁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완벽한 경쟁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독점의 정반대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10. Adam Smith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의 보이지 않는 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경쟁의 기능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 marL="800100" lvl="1" indent="-342900"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힘의 분산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다수의 경쟁자에게로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95288" y="1052513"/>
            <a:ext cx="822642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유효경쟁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(Workable Competition)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유효경쟁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현실성 있는 경쟁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완전경쟁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이상적 경쟁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유효경쟁의 기준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4.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유효경쟁의 성과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경합적 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(Contestable Competition)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실제 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(actual competition) 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기존기업간의 경쟁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잠재경쟁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(potential competition) : 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기존기업과 잠재기업간의 경쟁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경합시장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진입장벽과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퇴출장벽이 없는 시장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pPr marL="342900" indent="-342900"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잠재경쟁이 실제경쟁과 같은 효과</a:t>
            </a:r>
          </a:p>
          <a:p>
            <a:pPr marL="342900" indent="-342900"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완전경합시장의 성과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=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완전경쟁시장의 성과</a:t>
            </a:r>
          </a:p>
          <a:p>
            <a:pPr marL="342900" indent="-342900"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01000" y="6072188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ko-KR" sz="3200" b="1">
              <a:solidFill>
                <a:srgbClr val="FFFF66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267" name="Text Box 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143375" y="214313"/>
            <a:ext cx="4799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2800" b="1">
                <a:solidFill>
                  <a:srgbClr val="FFFF66"/>
                </a:solidFill>
                <a:latin typeface="HY견고딕" pitchFamily="18" charset="-127"/>
                <a:ea typeface="HY견고딕" pitchFamily="18" charset="-127"/>
              </a:rPr>
              <a:t>장 경제학과 산업조직론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71500" y="5643563"/>
            <a:ext cx="8001000" cy="85725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ko-KR" altLang="en-US" sz="1400" b="1" dirty="0" smtClean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시장성과는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시장구조변수와 시장행동변수에 의해 정해지는데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시장구조와 시장행동은 주어진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경제적 환경인 기본조건과 정부정책에 의해 크게 영향을 받는다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기본조건과 정부정책은 외생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변수로서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시장  밖에서 정해져 오는 변수이다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172450" y="63087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9/9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611560" y="980728"/>
            <a:ext cx="7920880" cy="4608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3" name="그림 12" descr="1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268760"/>
            <a:ext cx="5112568" cy="420452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모서리가 둥근 직사각형 13"/>
          <p:cNvSpPr/>
          <p:nvPr/>
        </p:nvSpPr>
        <p:spPr>
          <a:xfrm>
            <a:off x="1475656" y="1052736"/>
            <a:ext cx="2736304" cy="28803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산업조직론의 구성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536</Words>
  <Application>Microsoft Office PowerPoint</Application>
  <PresentationFormat>화면 슬라이드 쇼(4:3)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konkuk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konkuk</dc:creator>
  <cp:lastModifiedBy>USE</cp:lastModifiedBy>
  <cp:revision>56</cp:revision>
  <dcterms:created xsi:type="dcterms:W3CDTF">2007-09-03T07:26:52Z</dcterms:created>
  <dcterms:modified xsi:type="dcterms:W3CDTF">2011-02-23T08:03:08Z</dcterms:modified>
</cp:coreProperties>
</file>